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4EA03-ADB8-5512-F692-8965EC662363}" name="Sandrine DE JESUS ANTONIO" initials="SDJA" userId="S::s.antonio@afdas.com::5927a857-e11e-4910-88d0-08c1cfbdd0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CC"/>
    <a:srgbClr val="528F8F"/>
    <a:srgbClr val="D1E1E1"/>
    <a:srgbClr val="4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C2640-6A33-484C-9CF2-214AF50CA718}" v="1" dt="2024-05-27T14:52:48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90" d="100"/>
          <a:sy n="90" d="100"/>
        </p:scale>
        <p:origin x="588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ine DE JESUS ANTONIO" userId="5927a857-e11e-4910-88d0-08c1cfbdd06f" providerId="ADAL" clId="{213C2640-6A33-484C-9CF2-214AF50CA718}"/>
    <pc:docChg chg="delSld modSld">
      <pc:chgData name="Sandrine DE JESUS ANTONIO" userId="5927a857-e11e-4910-88d0-08c1cfbdd06f" providerId="ADAL" clId="{213C2640-6A33-484C-9CF2-214AF50CA718}" dt="2024-05-27T15:26:46.272" v="6"/>
      <pc:docMkLst>
        <pc:docMk/>
      </pc:docMkLst>
      <pc:sldChg chg="addCm delCm">
        <pc:chgData name="Sandrine DE JESUS ANTONIO" userId="5927a857-e11e-4910-88d0-08c1cfbdd06f" providerId="ADAL" clId="{213C2640-6A33-484C-9CF2-214AF50CA718}" dt="2024-05-27T15:26:46.272" v="6"/>
        <pc:sldMkLst>
          <pc:docMk/>
          <pc:sldMk cId="95992585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ndrine DE JESUS ANTONIO" userId="5927a857-e11e-4910-88d0-08c1cfbdd06f" providerId="ADAL" clId="{213C2640-6A33-484C-9CF2-214AF50CA718}" dt="2024-05-27T15:26:46.272" v="6"/>
              <pc2:cmMkLst xmlns:pc2="http://schemas.microsoft.com/office/powerpoint/2019/9/main/command">
                <pc:docMk/>
                <pc:sldMk cId="95992585" sldId="258"/>
                <pc2:cmMk id="{F36F4F7B-F4DF-4BB6-B099-5B6E3839B280}"/>
              </pc2:cmMkLst>
            </pc226:cmChg>
          </p:ext>
        </pc:extLst>
      </pc:sldChg>
      <pc:sldChg chg="addSp modSp mod addCm delCm">
        <pc:chgData name="Sandrine DE JESUS ANTONIO" userId="5927a857-e11e-4910-88d0-08c1cfbdd06f" providerId="ADAL" clId="{213C2640-6A33-484C-9CF2-214AF50CA718}" dt="2024-05-27T15:26:41.869" v="5"/>
        <pc:sldMkLst>
          <pc:docMk/>
          <pc:sldMk cId="2434403342" sldId="261"/>
        </pc:sldMkLst>
        <pc:spChg chg="add mod">
          <ac:chgData name="Sandrine DE JESUS ANTONIO" userId="5927a857-e11e-4910-88d0-08c1cfbdd06f" providerId="ADAL" clId="{213C2640-6A33-484C-9CF2-214AF50CA718}" dt="2024-05-27T14:52:53.275" v="2" actId="1076"/>
          <ac:spMkLst>
            <pc:docMk/>
            <pc:sldMk cId="2434403342" sldId="261"/>
            <ac:spMk id="5" creationId="{57A6F200-4855-235B-0B3B-0E54AB9E6EF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ndrine DE JESUS ANTONIO" userId="5927a857-e11e-4910-88d0-08c1cfbdd06f" providerId="ADAL" clId="{213C2640-6A33-484C-9CF2-214AF50CA718}" dt="2024-05-27T15:26:41.869" v="5"/>
              <pc2:cmMkLst xmlns:pc2="http://schemas.microsoft.com/office/powerpoint/2019/9/main/command">
                <pc:docMk/>
                <pc:sldMk cId="2434403342" sldId="261"/>
                <pc2:cmMk id="{C9D23F61-0FBF-45F6-B2B8-AEFFCB52E77B}"/>
              </pc2:cmMkLst>
            </pc226:cmChg>
          </p:ext>
        </pc:extLst>
      </pc:sldChg>
      <pc:sldChg chg="del">
        <pc:chgData name="Sandrine DE JESUS ANTONIO" userId="5927a857-e11e-4910-88d0-08c1cfbdd06f" providerId="ADAL" clId="{213C2640-6A33-484C-9CF2-214AF50CA718}" dt="2024-05-27T14:47:38.238" v="0" actId="47"/>
        <pc:sldMkLst>
          <pc:docMk/>
          <pc:sldMk cId="2668179845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0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age 1 SV">
            <a:extLst>
              <a:ext uri="{FF2B5EF4-FFF2-40B4-BE49-F238E27FC236}">
                <a16:creationId xmlns:a16="http://schemas.microsoft.com/office/drawing/2014/main" id="{3677955B-E65D-4AD9-B645-B32E6B8B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23" y="1"/>
            <a:ext cx="7007923" cy="99059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F86A8CD-5B4A-87B5-653C-5D57F62339B6}"/>
              </a:ext>
            </a:extLst>
          </p:cNvPr>
          <p:cNvSpPr/>
          <p:nvPr/>
        </p:nvSpPr>
        <p:spPr>
          <a:xfrm>
            <a:off x="3479466" y="2494768"/>
            <a:ext cx="305134" cy="264695"/>
          </a:xfrm>
          <a:prstGeom prst="ellipse">
            <a:avLst/>
          </a:prstGeom>
          <a:solidFill>
            <a:srgbClr val="FFDD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C9F50B-9D78-34C4-0DAF-E75A2FC21684}"/>
              </a:ext>
            </a:extLst>
          </p:cNvPr>
          <p:cNvSpPr txBox="1"/>
          <p:nvPr/>
        </p:nvSpPr>
        <p:spPr>
          <a:xfrm>
            <a:off x="3429000" y="2500157"/>
            <a:ext cx="622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A6F200-4855-235B-0B3B-0E54AB9E6EF9}"/>
              </a:ext>
            </a:extLst>
          </p:cNvPr>
          <p:cNvSpPr txBox="1"/>
          <p:nvPr/>
        </p:nvSpPr>
        <p:spPr>
          <a:xfrm>
            <a:off x="1611114" y="3930603"/>
            <a:ext cx="1158240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40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Page 2">
            <a:extLst>
              <a:ext uri="{FF2B5EF4-FFF2-40B4-BE49-F238E27FC236}">
                <a16:creationId xmlns:a16="http://schemas.microsoft.com/office/drawing/2014/main" id="{17A09649-D64C-4430-8D94-B51BB6FE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2" y="1"/>
            <a:ext cx="7007923" cy="9905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59323FB-8807-3FE5-96EB-C9B4F69EA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6" b="57773"/>
          <a:stretch/>
        </p:blipFill>
        <p:spPr>
          <a:xfrm>
            <a:off x="0" y="3898232"/>
            <a:ext cx="6858000" cy="300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D1ABE-59E2-090E-00D1-8FAEFB3D1FD1}"/>
              </a:ext>
            </a:extLst>
          </p:cNvPr>
          <p:cNvSpPr/>
          <p:nvPr/>
        </p:nvSpPr>
        <p:spPr>
          <a:xfrm>
            <a:off x="3795713" y="3381375"/>
            <a:ext cx="292893" cy="185738"/>
          </a:xfrm>
          <a:prstGeom prst="rect">
            <a:avLst/>
          </a:prstGeom>
          <a:solidFill>
            <a:srgbClr val="4989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18AE35-2E3E-B042-E0A4-D3FDC51F860E}"/>
              </a:ext>
            </a:extLst>
          </p:cNvPr>
          <p:cNvSpPr txBox="1"/>
          <p:nvPr/>
        </p:nvSpPr>
        <p:spPr>
          <a:xfrm>
            <a:off x="3713559" y="3335744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0,4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age 3">
            <a:extLst>
              <a:ext uri="{FF2B5EF4-FFF2-40B4-BE49-F238E27FC236}">
                <a16:creationId xmlns:a16="http://schemas.microsoft.com/office/drawing/2014/main" id="{7C2CB54F-9B1B-465A-A399-DBCFA0D9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2" y="1"/>
            <a:ext cx="7007923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Page 4">
            <a:extLst>
              <a:ext uri="{FF2B5EF4-FFF2-40B4-BE49-F238E27FC236}">
                <a16:creationId xmlns:a16="http://schemas.microsoft.com/office/drawing/2014/main" id="{23DB1957-D0B7-4371-B9DC-56A9BD74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2" y="1"/>
            <a:ext cx="7007923" cy="9905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AC9E4D-6BE5-27F0-8B16-B06D09C39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75" y="8614610"/>
            <a:ext cx="2576519" cy="6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3</Words>
  <Application>Microsoft Office PowerPoint</Application>
  <PresentationFormat>Format A4 (210 x 297 mm)</PresentationFormat>
  <Paragraphs>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Sandrine DE JESUS ANTONIO</cp:lastModifiedBy>
  <cp:revision>7</cp:revision>
  <dcterms:created xsi:type="dcterms:W3CDTF">2024-04-10T14:51:46Z</dcterms:created>
  <dcterms:modified xsi:type="dcterms:W3CDTF">2024-05-27T15:26:47Z</dcterms:modified>
</cp:coreProperties>
</file>